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8" r:id="rId4"/>
    <p:sldId id="259" r:id="rId5"/>
    <p:sldId id="260" r:id="rId6"/>
    <p:sldId id="262" r:id="rId7"/>
    <p:sldId id="263" r:id="rId8"/>
    <p:sldId id="267" r:id="rId9"/>
    <p:sldId id="264" r:id="rId10"/>
    <p:sldId id="265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26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7C601-3F6B-CF46-89BC-5E2DA1E81810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85FE5-3F66-D04C-B0A7-F7D468095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130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85FE5-3F66-D04C-B0A7-F7D4680951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9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5648-6EED-013F-2C2A-69EBFBFA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5F4B02-978A-A9C0-7581-BFA86628EA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AE79B-67C5-B421-9753-5126D8396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4D252-5056-35FD-714A-BDB75101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673E-4642-C47F-E419-7E343D40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4F64-BF40-B346-17F2-F0DC8F73C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FAB11-FACA-0BE5-0A9A-2638402E2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2CB73-A210-4F59-92DA-D1BA5131B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9C801-BA0E-F943-5DA3-823C31D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937C9-F41C-C4CC-EAE1-FDC6D3F1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1E9A9-4086-8172-EAFC-FE320097FC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0C4D4-1369-ECD7-4CAA-B30731BB7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666F3-A5C2-0FDD-FD65-42507025D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48A7-ADF9-3BE7-589B-1CB3B883A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B1AAB-5FCA-F6A4-C7FD-B4214EE0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65AF5-2293-17EC-8BA8-752A7754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20AC5-1D79-AF3A-1E98-4B5BBA857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24FAE-983A-2BFF-35F3-CAA379F33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A77C4-C2CE-12C0-7487-85DF984C4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EE3CD-E9FC-676C-20AE-804B70669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5A0CA-8768-7694-4491-A16D1468F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09DEC-77C8-BE6D-FE63-50E2CAB1DB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D809-6D8D-0F3E-697A-74E0E895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937E9-0D0A-A36B-7AD3-8E423A81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5968B-E8E9-2D71-7859-4A09400E1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6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7E32F-F46A-13BB-3697-DE1289A6C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EB6EA-3341-7058-12C1-F42AB0A82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3CAC92-5090-5306-3C39-0A2F0574D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073E-A39E-D9DD-049E-2E0A6620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2565-8B1A-D896-F887-783E56B3D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5123C-5A32-1633-4BD3-0899AD981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626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9857D-2E20-10CB-9AD5-E6155F225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62F133-C76F-5EA4-B76B-BE8F6F71A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01AF1-10C1-0B38-4C5C-7842622CD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C2FED-09DA-5B8E-39F6-40C0C1E0A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E0159D-4E9D-E8F5-2DB4-587C02A6D5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0C2E85-5C07-4AAF-74A6-E8D62CD98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66F477-B9F0-E59C-B6F7-FF6F7E32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DA028D-F4F5-9671-7BB0-B270FE625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0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6C9-AC52-D41B-7DF3-BF56DD70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D55D8A-03D6-5656-882C-EDEA8BE2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D14EB9-55F0-F581-4C5F-3301248B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A7432E-F50E-BC56-C3E6-6BFCBF7C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3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ABE4F2-4BEB-85E9-056B-57FECB67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2B49D9-A810-A174-1B34-174B1EFBA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21B1C-632B-4AF8-6CC2-D45CAE1A2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00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D4E44-0384-AB0E-50E2-CCCE5F10A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D558B-59CF-FE35-9DB2-E3125DC53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361A0-917F-9F36-25AA-371E9B0E9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E1534-4D18-702A-203A-1ADD1DFC8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D895A-D256-D923-A3D8-CFC472F6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DE20DB-C898-603D-2CE4-A945D457A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9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863C-E02C-9A7B-A362-E44E500DC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2A243F-3F02-4C39-163F-943F17035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9C736-2680-68C0-1358-40DBC90AF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40D49F-C783-53B9-3D8A-B879A12E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E2B28E-5894-405B-06FD-86893720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F7C537-2CFA-DA9C-5D96-844BB8C90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9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CBB208-922F-D58E-78F5-14505CBF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0CAA-D064-8152-A1D9-A44DCF92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3458E-BD90-A9E3-4A58-2178D4DF6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1A63D2-AEC3-534B-95F4-876E28BAFC14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F811A-177E-D6B3-FD07-1D795E20A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08156-CD4C-190B-BF47-8DFD8814F2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641166-AAE5-0247-A19C-E4C6D9909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2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2DD40-05AA-9E03-40C9-D4DA60F41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284488-2C9F-0615-EBB6-A512A351A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-190500" y="0"/>
            <a:ext cx="12465844" cy="6865936"/>
          </a:xfrm>
        </p:spPr>
      </p:pic>
    </p:spTree>
    <p:extLst>
      <p:ext uri="{BB962C8B-B14F-4D97-AF65-F5344CB8AC3E}">
        <p14:creationId xmlns:p14="http://schemas.microsoft.com/office/powerpoint/2010/main" val="2054945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83B1D-E43F-1D58-1EF3-6F6C3D82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20C08A-022B-D3D4-9F4B-5393695A9E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4" y="0"/>
            <a:ext cx="12465844" cy="7031832"/>
          </a:xfrm>
        </p:spPr>
      </p:pic>
    </p:spTree>
    <p:extLst>
      <p:ext uri="{BB962C8B-B14F-4D97-AF65-F5344CB8AC3E}">
        <p14:creationId xmlns:p14="http://schemas.microsoft.com/office/powerpoint/2010/main" val="3469351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DBA1F-6A83-20DF-5D06-B47DB085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C47D7F7-5123-94B2-104F-9A402300B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706"/>
            <a:ext cx="12192000" cy="6921501"/>
          </a:xfrm>
        </p:spPr>
      </p:pic>
    </p:spTree>
    <p:extLst>
      <p:ext uri="{BB962C8B-B14F-4D97-AF65-F5344CB8AC3E}">
        <p14:creationId xmlns:p14="http://schemas.microsoft.com/office/powerpoint/2010/main" val="16360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AEB6A9-B523-E401-9BE3-118C73BA98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69" b="7669"/>
          <a:stretch/>
        </p:blipFill>
        <p:spPr>
          <a:xfrm>
            <a:off x="-68517" y="-12"/>
            <a:ext cx="12391486" cy="6993866"/>
          </a:xfrm>
          <a:prstGeom prst="rect">
            <a:avLst/>
          </a:prstGeom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09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704287-1104-A1E5-7CD9-EC1C42571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4" b="1886"/>
          <a:stretch>
            <a:fillRect/>
          </a:stretch>
        </p:blipFill>
        <p:spPr>
          <a:xfrm>
            <a:off x="20" y="1"/>
            <a:ext cx="12191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27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83506E6-2CFA-5489-D180-9B996D85D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ADCEECD8-213A-F56F-76BF-CCC54E90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en-US" sz="22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F34A38-6749-07E0-E007-D3BFF59C1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51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D8B3BA-D6E9-5F8E-C1F1-C8EB612A0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 r="-2" b="10591"/>
          <a:stretch>
            <a:fillRect/>
          </a:stretch>
        </p:blipFill>
        <p:spPr>
          <a:xfrm>
            <a:off x="-6588" y="10"/>
            <a:ext cx="1219858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29D56-51F9-DBE5-3457-7D5C85275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05846D2-D451-2C7D-98AA-33CF7B657C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953250"/>
          </a:xfrm>
        </p:spPr>
      </p:pic>
    </p:spTree>
    <p:extLst>
      <p:ext uri="{BB962C8B-B14F-4D97-AF65-F5344CB8AC3E}">
        <p14:creationId xmlns:p14="http://schemas.microsoft.com/office/powerpoint/2010/main" val="1498192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F919-B726-FB26-E753-5BA6A893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B23E1-67D8-3DE0-EB8B-632281C2E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670"/>
          </a:xfrm>
        </p:spPr>
      </p:pic>
    </p:spTree>
    <p:extLst>
      <p:ext uri="{BB962C8B-B14F-4D97-AF65-F5344CB8AC3E}">
        <p14:creationId xmlns:p14="http://schemas.microsoft.com/office/powerpoint/2010/main" val="2660127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20D59-2A1C-E032-1A7E-C4513DCD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FD0303-EC53-47E1-94E0-85940FD10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107"/>
          </a:xfrm>
        </p:spPr>
      </p:pic>
    </p:spTree>
    <p:extLst>
      <p:ext uri="{BB962C8B-B14F-4D97-AF65-F5344CB8AC3E}">
        <p14:creationId xmlns:p14="http://schemas.microsoft.com/office/powerpoint/2010/main" val="28285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951BE-40DD-F3D4-66E1-5B935F68C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B77916-0B04-EDBD-D7F0-02586823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32"/>
            <a:ext cx="12192000" cy="6849268"/>
          </a:xfrm>
        </p:spPr>
      </p:pic>
    </p:spTree>
    <p:extLst>
      <p:ext uri="{BB962C8B-B14F-4D97-AF65-F5344CB8AC3E}">
        <p14:creationId xmlns:p14="http://schemas.microsoft.com/office/powerpoint/2010/main" val="537000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Widescreen</PresentationFormat>
  <Paragraphs>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Wainohu</dc:creator>
  <cp:lastModifiedBy>Damian Wainohu</cp:lastModifiedBy>
  <cp:revision>6</cp:revision>
  <dcterms:created xsi:type="dcterms:W3CDTF">2025-05-20T10:25:38Z</dcterms:created>
  <dcterms:modified xsi:type="dcterms:W3CDTF">2025-07-19T08:28:12Z</dcterms:modified>
</cp:coreProperties>
</file>